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28" r:id="rId2"/>
    <p:sldId id="355" r:id="rId3"/>
    <p:sldId id="463" r:id="rId4"/>
    <p:sldId id="470" r:id="rId5"/>
    <p:sldId id="500" r:id="rId6"/>
    <p:sldId id="501" r:id="rId7"/>
    <p:sldId id="535" r:id="rId8"/>
    <p:sldId id="534" r:id="rId9"/>
    <p:sldId id="502" r:id="rId10"/>
    <p:sldId id="503" r:id="rId11"/>
    <p:sldId id="507" r:id="rId12"/>
    <p:sldId id="525" r:id="rId13"/>
    <p:sldId id="526" r:id="rId14"/>
    <p:sldId id="527" r:id="rId15"/>
    <p:sldId id="528" r:id="rId16"/>
    <p:sldId id="530" r:id="rId17"/>
    <p:sldId id="513" r:id="rId18"/>
    <p:sldId id="514" r:id="rId19"/>
    <p:sldId id="515" r:id="rId20"/>
    <p:sldId id="516" r:id="rId21"/>
    <p:sldId id="517" r:id="rId22"/>
    <p:sldId id="520" r:id="rId23"/>
    <p:sldId id="413" r:id="rId24"/>
    <p:sldId id="418" r:id="rId25"/>
    <p:sldId id="488" r:id="rId26"/>
    <p:sldId id="531" r:id="rId27"/>
    <p:sldId id="532" r:id="rId28"/>
    <p:sldId id="533" r:id="rId29"/>
    <p:sldId id="489" r:id="rId30"/>
    <p:sldId id="494" r:id="rId31"/>
    <p:sldId id="443" r:id="rId32"/>
  </p:sldIdLst>
  <p:sldSz cx="9144000" cy="5143500" type="screen16x9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52C22E-B669-4624-A927-A90BF4178997}">
          <p14:sldIdLst>
            <p14:sldId id="428"/>
            <p14:sldId id="355"/>
            <p14:sldId id="463"/>
            <p14:sldId id="470"/>
            <p14:sldId id="500"/>
            <p14:sldId id="501"/>
            <p14:sldId id="535"/>
            <p14:sldId id="534"/>
            <p14:sldId id="502"/>
            <p14:sldId id="503"/>
            <p14:sldId id="507"/>
            <p14:sldId id="525"/>
            <p14:sldId id="526"/>
            <p14:sldId id="527"/>
            <p14:sldId id="528"/>
            <p14:sldId id="530"/>
            <p14:sldId id="513"/>
            <p14:sldId id="514"/>
            <p14:sldId id="515"/>
            <p14:sldId id="516"/>
            <p14:sldId id="517"/>
            <p14:sldId id="520"/>
            <p14:sldId id="413"/>
            <p14:sldId id="418"/>
            <p14:sldId id="488"/>
            <p14:sldId id="531"/>
            <p14:sldId id="532"/>
            <p14:sldId id="533"/>
          </p14:sldIdLst>
        </p14:section>
        <p14:section name="Раздел без заголовка" id="{C0CCC915-B2FF-4FB7-AB61-5A834456526C}">
          <p14:sldIdLst>
            <p14:sldId id="489"/>
            <p14:sldId id="494"/>
            <p14:sldId id="4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00CC"/>
    <a:srgbClr val="66FFFF"/>
    <a:srgbClr val="00FFFF"/>
    <a:srgbClr val="009900"/>
    <a:srgbClr val="FF66FF"/>
    <a:srgbClr val="FF7C80"/>
    <a:srgbClr val="EFF5FB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56962" autoAdjust="0"/>
  </p:normalViewPr>
  <p:slideViewPr>
    <p:cSldViewPr snapToGrid="0">
      <p:cViewPr>
        <p:scale>
          <a:sx n="60" d="100"/>
          <a:sy n="60" d="100"/>
        </p:scale>
        <p:origin x="-2754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027A2-E129-46D6-98D4-935D8C8B716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F15690-9EC9-4D1D-A291-F7B0C231AB1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Управление обязательствами</a:t>
          </a:r>
          <a:endParaRPr lang="ru-RU" dirty="0"/>
        </a:p>
      </dgm:t>
    </dgm:pt>
    <dgm:pt modelId="{900DE624-5736-4621-8ACD-4302189B3DE6}" type="parTrans" cxnId="{1DF1FED1-5B0C-49BF-A4BD-C6643EAC0E3E}">
      <dgm:prSet/>
      <dgm:spPr/>
      <dgm:t>
        <a:bodyPr/>
        <a:lstStyle/>
        <a:p>
          <a:endParaRPr lang="ru-RU"/>
        </a:p>
      </dgm:t>
    </dgm:pt>
    <dgm:pt modelId="{139C21C7-9A24-4E4F-B933-3D19B51EE5DC}" type="sibTrans" cxnId="{1DF1FED1-5B0C-49BF-A4BD-C6643EAC0E3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1AA536B-E5D2-4634-96C1-0F6F5C32C068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ИНТЕГРАЦИЯ</a:t>
          </a:r>
        </a:p>
        <a:p>
          <a:r>
            <a:rPr lang="ru-RU" dirty="0" smtClean="0"/>
            <a:t>всех систем</a:t>
          </a:r>
          <a:endParaRPr lang="ru-RU" dirty="0"/>
        </a:p>
      </dgm:t>
    </dgm:pt>
    <dgm:pt modelId="{05901F40-74DE-4D05-A2B1-26016D3EFF90}" type="parTrans" cxnId="{DFE208D3-9791-4903-A365-3C58E224648A}">
      <dgm:prSet/>
      <dgm:spPr/>
      <dgm:t>
        <a:bodyPr/>
        <a:lstStyle/>
        <a:p>
          <a:endParaRPr lang="ru-RU"/>
        </a:p>
      </dgm:t>
    </dgm:pt>
    <dgm:pt modelId="{75784DE2-A85E-47E6-A256-4D80A42EA311}" type="sibTrans" cxnId="{DFE208D3-9791-4903-A365-3C58E224648A}">
      <dgm:prSet/>
      <dgm:spPr/>
      <dgm:t>
        <a:bodyPr/>
        <a:lstStyle/>
        <a:p>
          <a:endParaRPr lang="ru-RU"/>
        </a:p>
      </dgm:t>
    </dgm:pt>
    <dgm:pt modelId="{A9656F19-837F-406D-B873-0AA133368B2F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Управление активами</a:t>
          </a:r>
          <a:endParaRPr lang="en-US" dirty="0" smtClean="0"/>
        </a:p>
        <a:p>
          <a:r>
            <a:rPr lang="en-US" dirty="0" smtClean="0"/>
            <a:t>GAMA</a:t>
          </a:r>
          <a:endParaRPr lang="ru-RU" dirty="0"/>
        </a:p>
      </dgm:t>
    </dgm:pt>
    <dgm:pt modelId="{075A7B2B-136A-4033-BBF3-F107574223EC}" type="parTrans" cxnId="{5CB8C654-F550-4459-B299-97D03B364CEB}">
      <dgm:prSet/>
      <dgm:spPr/>
      <dgm:t>
        <a:bodyPr/>
        <a:lstStyle/>
        <a:p>
          <a:endParaRPr lang="ru-RU"/>
        </a:p>
      </dgm:t>
    </dgm:pt>
    <dgm:pt modelId="{4662A08B-EFB3-47A9-85F3-C67C390BCC9E}" type="sibTrans" cxnId="{5CB8C654-F550-4459-B299-97D03B364CEB}">
      <dgm:prSet/>
      <dgm:spPr/>
      <dgm:t>
        <a:bodyPr/>
        <a:lstStyle/>
        <a:p>
          <a:endParaRPr lang="ru-RU"/>
        </a:p>
      </dgm:t>
    </dgm:pt>
    <dgm:pt modelId="{F89A7A19-D855-486B-BDEF-FFE4A23173A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Сервисы</a:t>
          </a:r>
          <a:endParaRPr lang="ru-RU" dirty="0"/>
        </a:p>
      </dgm:t>
    </dgm:pt>
    <dgm:pt modelId="{08469943-1A38-4BEE-9079-4B647219323A}" type="parTrans" cxnId="{828D6974-F55E-4489-A2BE-C389E43387BA}">
      <dgm:prSet/>
      <dgm:spPr/>
      <dgm:t>
        <a:bodyPr/>
        <a:lstStyle/>
        <a:p>
          <a:endParaRPr lang="ru-RU"/>
        </a:p>
      </dgm:t>
    </dgm:pt>
    <dgm:pt modelId="{BA77AEF6-A1E1-4184-BACA-32EADCDDC136}" type="sibTrans" cxnId="{828D6974-F55E-4489-A2BE-C389E43387BA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3DFE28D8-D77D-4D73-8BC1-3D166A9267C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66"/>
        </a:solidFill>
      </dgm:spPr>
      <dgm:t>
        <a:bodyPr/>
        <a:lstStyle/>
        <a:p>
          <a:r>
            <a:rPr lang="ru-RU" dirty="0" smtClean="0"/>
            <a:t>Бухгалтерия</a:t>
          </a:r>
          <a:endParaRPr lang="ru-RU" dirty="0"/>
        </a:p>
      </dgm:t>
    </dgm:pt>
    <dgm:pt modelId="{414F8F66-A9D6-4D4F-8B40-FF65445E6F9B}" type="parTrans" cxnId="{4E8EF9AC-C116-4FF2-A17D-B8ACD9B62A09}">
      <dgm:prSet/>
      <dgm:spPr/>
      <dgm:t>
        <a:bodyPr/>
        <a:lstStyle/>
        <a:p>
          <a:endParaRPr lang="ru-RU"/>
        </a:p>
      </dgm:t>
    </dgm:pt>
    <dgm:pt modelId="{1E687E55-2CF9-41E5-B880-F33E65FBF987}" type="sibTrans" cxnId="{4E8EF9AC-C116-4FF2-A17D-B8ACD9B62A0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03D5022C-7A0C-4A76-BB50-E3A7C8C563A1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Управление рисками</a:t>
          </a:r>
          <a:endParaRPr lang="en-US" dirty="0" smtClean="0"/>
        </a:p>
        <a:p>
          <a:r>
            <a:rPr lang="en-US" dirty="0" smtClean="0"/>
            <a:t>GAMA</a:t>
          </a:r>
          <a:endParaRPr lang="ru-RU" dirty="0"/>
        </a:p>
      </dgm:t>
    </dgm:pt>
    <dgm:pt modelId="{83BC14D3-FE03-41FC-9FED-D13EAFA3EDBB}" type="parTrans" cxnId="{3E41C1BE-093D-4D6A-A01B-30CDEF19E814}">
      <dgm:prSet/>
      <dgm:spPr/>
      <dgm:t>
        <a:bodyPr/>
        <a:lstStyle/>
        <a:p>
          <a:endParaRPr lang="ru-RU"/>
        </a:p>
      </dgm:t>
    </dgm:pt>
    <dgm:pt modelId="{047E0886-67BD-45A4-8B47-D863E913EF62}" type="sibTrans" cxnId="{3E41C1BE-093D-4D6A-A01B-30CDEF19E81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E235532-59A3-492A-B0D6-1B0DB58FC46F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Фронт-офис</a:t>
          </a:r>
          <a:endParaRPr lang="ru-RU" dirty="0"/>
        </a:p>
      </dgm:t>
    </dgm:pt>
    <dgm:pt modelId="{EF810CC9-D3CB-43C5-8B08-F4E1C1D5DF9D}" type="parTrans" cxnId="{4ED33746-D360-42A5-8A41-96FCF98B0674}">
      <dgm:prSet/>
      <dgm:spPr/>
      <dgm:t>
        <a:bodyPr/>
        <a:lstStyle/>
        <a:p>
          <a:endParaRPr lang="ru-RU"/>
        </a:p>
      </dgm:t>
    </dgm:pt>
    <dgm:pt modelId="{65FB356B-C0F6-41D1-AAAC-5AAEF721AD6E}" type="sibTrans" cxnId="{4ED33746-D360-42A5-8A41-96FCF98B067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0372704-ED3A-4340-838C-B4C37642B75D}" type="pres">
      <dgm:prSet presAssocID="{05B027A2-E129-46D6-98D4-935D8C8B716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D0CDE28-94C5-4937-92B5-23A1726476E0}" type="pres">
      <dgm:prSet presAssocID="{AAF15690-9EC9-4D1D-A291-F7B0C231AB14}" presName="text1" presStyleCnt="0"/>
      <dgm:spPr/>
    </dgm:pt>
    <dgm:pt modelId="{C8631011-5D1D-441F-B1FC-AB4EF972F504}" type="pres">
      <dgm:prSet presAssocID="{AAF15690-9EC9-4D1D-A291-F7B0C231AB14}" presName="textRepeatNode" presStyleLbl="alignNode1" presStyleIdx="0" presStyleCnt="7" custLinFactNeighborX="85921" custLinFactNeighborY="52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7DCBA-AE3D-4CA7-A615-70C3802ACF78}" type="pres">
      <dgm:prSet presAssocID="{AAF15690-9EC9-4D1D-A291-F7B0C231AB14}" presName="textaccent1" presStyleCnt="0"/>
      <dgm:spPr/>
    </dgm:pt>
    <dgm:pt modelId="{7F81F11E-724C-423A-83AE-A96C2089ED45}" type="pres">
      <dgm:prSet presAssocID="{AAF15690-9EC9-4D1D-A291-F7B0C231AB14}" presName="accentRepeatNode" presStyleLbl="solidAlignAcc1" presStyleIdx="0" presStyleCnt="14" custLinFactX="-200000" custLinFactY="100000" custLinFactNeighborX="-261133" custLinFactNeighborY="134476"/>
      <dgm:spPr>
        <a:ln>
          <a:noFill/>
        </a:ln>
      </dgm:spPr>
    </dgm:pt>
    <dgm:pt modelId="{3D40F055-B5DE-42EF-8524-E26DCD806402}" type="pres">
      <dgm:prSet presAssocID="{139C21C7-9A24-4E4F-B933-3D19B51EE5DC}" presName="image1" presStyleCnt="0"/>
      <dgm:spPr/>
    </dgm:pt>
    <dgm:pt modelId="{57034C40-1CFA-4E36-856B-F9EA3965BC68}" type="pres">
      <dgm:prSet presAssocID="{139C21C7-9A24-4E4F-B933-3D19B51EE5DC}" presName="imageRepeatNode" presStyleLbl="alignAcc1" presStyleIdx="0" presStyleCnt="7" custLinFactX="200000" custLinFactNeighborX="252577" custLinFactNeighborY="-30732"/>
      <dgm:spPr/>
      <dgm:t>
        <a:bodyPr/>
        <a:lstStyle/>
        <a:p>
          <a:endParaRPr lang="ru-RU"/>
        </a:p>
      </dgm:t>
    </dgm:pt>
    <dgm:pt modelId="{246EE9A8-4977-461F-B054-8C58A1831FE0}" type="pres">
      <dgm:prSet presAssocID="{139C21C7-9A24-4E4F-B933-3D19B51EE5DC}" presName="imageaccent1" presStyleCnt="0"/>
      <dgm:spPr/>
    </dgm:pt>
    <dgm:pt modelId="{B6C43A20-EEE4-4324-B26E-DCE38E37448E}" type="pres">
      <dgm:prSet presAssocID="{139C21C7-9A24-4E4F-B933-3D19B51EE5DC}" presName="accentRepeatNode" presStyleLbl="solidAlignAcc1" presStyleIdx="1" presStyleCnt="14" custLinFactY="200000" custLinFactNeighborX="-4705" custLinFactNeighborY="214422"/>
      <dgm:spPr>
        <a:ln>
          <a:noFill/>
        </a:ln>
      </dgm:spPr>
    </dgm:pt>
    <dgm:pt modelId="{EA302605-C95F-4373-AB88-01ABFCB1055D}" type="pres">
      <dgm:prSet presAssocID="{91AA536B-E5D2-4634-96C1-0F6F5C32C068}" presName="text2" presStyleCnt="0"/>
      <dgm:spPr/>
    </dgm:pt>
    <dgm:pt modelId="{FC336F53-BAB9-44B8-9181-DAF3806E6888}" type="pres">
      <dgm:prSet presAssocID="{91AA536B-E5D2-4634-96C1-0F6F5C32C068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C8464-DFCF-41CA-B8F7-643AA0F28391}" type="pres">
      <dgm:prSet presAssocID="{91AA536B-E5D2-4634-96C1-0F6F5C32C068}" presName="textaccent2" presStyleCnt="0"/>
      <dgm:spPr/>
    </dgm:pt>
    <dgm:pt modelId="{B8B7F8DB-28E9-4932-9D79-167FE370EA5C}" type="pres">
      <dgm:prSet presAssocID="{91AA536B-E5D2-4634-96C1-0F6F5C32C068}" presName="accentRepeatNode" presStyleLbl="solidAlignAcc1" presStyleIdx="2" presStyleCnt="14" custLinFactX="500000" custLinFactY="700000" custLinFactNeighborX="558724" custLinFactNeighborY="712307"/>
      <dgm:spPr>
        <a:ln>
          <a:noFill/>
        </a:ln>
      </dgm:spPr>
    </dgm:pt>
    <dgm:pt modelId="{5490A505-BAE3-4B56-88CF-F57F01D45BD2}" type="pres">
      <dgm:prSet presAssocID="{75784DE2-A85E-47E6-A256-4D80A42EA311}" presName="image2" presStyleCnt="0"/>
      <dgm:spPr/>
    </dgm:pt>
    <dgm:pt modelId="{4E3AADB5-AE2A-4762-82D6-21E8FEE87371}" type="pres">
      <dgm:prSet presAssocID="{75784DE2-A85E-47E6-A256-4D80A42EA311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7F4EB7D5-F95B-478E-BF53-80413B8FF1A3}" type="pres">
      <dgm:prSet presAssocID="{75784DE2-A85E-47E6-A256-4D80A42EA311}" presName="imageaccent2" presStyleCnt="0"/>
      <dgm:spPr/>
    </dgm:pt>
    <dgm:pt modelId="{D2EA79AC-B1D3-4FD6-98F9-5F6D1F1E6E05}" type="pres">
      <dgm:prSet presAssocID="{75784DE2-A85E-47E6-A256-4D80A42EA311}" presName="accentRepeatNode" presStyleLbl="solidAlignAcc1" presStyleIdx="3" presStyleCnt="14"/>
      <dgm:spPr/>
    </dgm:pt>
    <dgm:pt modelId="{0BA222B9-62C1-4DAE-B193-6313CDB5C916}" type="pres">
      <dgm:prSet presAssocID="{A9656F19-837F-406D-B873-0AA133368B2F}" presName="text3" presStyleCnt="0"/>
      <dgm:spPr/>
    </dgm:pt>
    <dgm:pt modelId="{B590E85D-76C2-49E5-BCC2-9350CD0C7E55}" type="pres">
      <dgm:prSet presAssocID="{A9656F19-837F-406D-B873-0AA133368B2F}" presName="textRepeatNode" presStyleLbl="alignNode1" presStyleIdx="2" presStyleCnt="7" custLinFactNeighborY="1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1E82-522E-4983-8D1F-525F0166DE76}" type="pres">
      <dgm:prSet presAssocID="{A9656F19-837F-406D-B873-0AA133368B2F}" presName="textaccent3" presStyleCnt="0"/>
      <dgm:spPr/>
    </dgm:pt>
    <dgm:pt modelId="{401D25A6-74AA-472E-A61C-825A27628533}" type="pres">
      <dgm:prSet presAssocID="{A9656F19-837F-406D-B873-0AA133368B2F}" presName="accentRepeatNode" presStyleLbl="solidAlignAcc1" presStyleIdx="4" presStyleCnt="14" custLinFactX="-195257" custLinFactY="-200000" custLinFactNeighborX="-200000" custLinFactNeighborY="-252593"/>
      <dgm:spPr>
        <a:ln>
          <a:noFill/>
        </a:ln>
      </dgm:spPr>
    </dgm:pt>
    <dgm:pt modelId="{0AE620E0-F6BC-49A5-A69F-FF29AAF6E455}" type="pres">
      <dgm:prSet presAssocID="{4662A08B-EFB3-47A9-85F3-C67C390BCC9E}" presName="image3" presStyleCnt="0"/>
      <dgm:spPr/>
    </dgm:pt>
    <dgm:pt modelId="{EE32C825-D724-4833-9125-862781092C25}" type="pres">
      <dgm:prSet presAssocID="{4662A08B-EFB3-47A9-85F3-C67C390BCC9E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05B15059-2574-48A5-A02D-3CCC1E6F3BD8}" type="pres">
      <dgm:prSet presAssocID="{4662A08B-EFB3-47A9-85F3-C67C390BCC9E}" presName="imageaccent3" presStyleCnt="0"/>
      <dgm:spPr/>
    </dgm:pt>
    <dgm:pt modelId="{0D55FDF1-146E-4A65-A67B-96B63CC14CFF}" type="pres">
      <dgm:prSet presAssocID="{4662A08B-EFB3-47A9-85F3-C67C390BCC9E}" presName="accentRepeatNode" presStyleLbl="solidAlignAcc1" presStyleIdx="5" presStyleCnt="14"/>
      <dgm:spPr/>
    </dgm:pt>
    <dgm:pt modelId="{EE7F16AA-8EC0-44B7-AC4A-F8044865F4FC}" type="pres">
      <dgm:prSet presAssocID="{F89A7A19-D855-486B-BDEF-FFE4A23173A4}" presName="text4" presStyleCnt="0"/>
      <dgm:spPr/>
    </dgm:pt>
    <dgm:pt modelId="{9B5B44CC-8865-4EF3-B3BD-DEA4F0EB295A}" type="pres">
      <dgm:prSet presAssocID="{F89A7A19-D855-486B-BDEF-FFE4A23173A4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58B48-E1E1-4BD9-B947-8B27503D85B3}" type="pres">
      <dgm:prSet presAssocID="{F89A7A19-D855-486B-BDEF-FFE4A23173A4}" presName="textaccent4" presStyleCnt="0"/>
      <dgm:spPr/>
    </dgm:pt>
    <dgm:pt modelId="{5435E13C-940C-4388-A5DA-BFB9CCDC30F5}" type="pres">
      <dgm:prSet presAssocID="{F89A7A19-D855-486B-BDEF-FFE4A23173A4}" presName="accentRepeatNode" presStyleLbl="solidAlignAcc1" presStyleIdx="6" presStyleCnt="14" custLinFactX="400000" custLinFactY="-200000" custLinFactNeighborX="423452" custLinFactNeighborY="-258046"/>
      <dgm:spPr>
        <a:ln>
          <a:noFill/>
        </a:ln>
      </dgm:spPr>
    </dgm:pt>
    <dgm:pt modelId="{33598055-350A-4BB1-8886-C430D0210AE1}" type="pres">
      <dgm:prSet presAssocID="{BA77AEF6-A1E1-4184-BACA-32EADCDDC136}" presName="image4" presStyleCnt="0"/>
      <dgm:spPr/>
    </dgm:pt>
    <dgm:pt modelId="{F57EDEC9-3F45-4D24-BD0C-5FDC909EF0BC}" type="pres">
      <dgm:prSet presAssocID="{BA77AEF6-A1E1-4184-BACA-32EADCDDC136}" presName="imageRepeatNode" presStyleLbl="alignAcc1" presStyleIdx="3" presStyleCnt="7" custFlipHor="1" custScaleX="13149" custScaleY="4631"/>
      <dgm:spPr/>
      <dgm:t>
        <a:bodyPr/>
        <a:lstStyle/>
        <a:p>
          <a:endParaRPr lang="ru-RU"/>
        </a:p>
      </dgm:t>
    </dgm:pt>
    <dgm:pt modelId="{F07398DA-C5C9-4E71-9D6A-E375EAAB359E}" type="pres">
      <dgm:prSet presAssocID="{BA77AEF6-A1E1-4184-BACA-32EADCDDC136}" presName="imageaccent4" presStyleCnt="0"/>
      <dgm:spPr/>
    </dgm:pt>
    <dgm:pt modelId="{95BA707D-9646-438B-946E-051E62077C3B}" type="pres">
      <dgm:prSet presAssocID="{BA77AEF6-A1E1-4184-BACA-32EADCDDC136}" presName="accentRepeatNode" presStyleLbl="solidAlignAcc1" presStyleIdx="7" presStyleCnt="14"/>
      <dgm:spPr>
        <a:ln>
          <a:noFill/>
        </a:ln>
      </dgm:spPr>
    </dgm:pt>
    <dgm:pt modelId="{C0C12830-382F-4DA5-89A0-7253BF8459BD}" type="pres">
      <dgm:prSet presAssocID="{3DFE28D8-D77D-4D73-8BC1-3D166A9267C4}" presName="text5" presStyleCnt="0"/>
      <dgm:spPr/>
    </dgm:pt>
    <dgm:pt modelId="{C6DD489B-C2C6-4E89-BD51-DBA293BE51D0}" type="pres">
      <dgm:prSet presAssocID="{3DFE28D8-D77D-4D73-8BC1-3D166A9267C4}" presName="textRepeatNode" presStyleLbl="alignNode1" presStyleIdx="4" presStyleCnt="7" custLinFactY="63942" custLinFactNeighborX="-8589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7440E-EB34-4ACF-8931-08988EA6091D}" type="pres">
      <dgm:prSet presAssocID="{3DFE28D8-D77D-4D73-8BC1-3D166A9267C4}" presName="textaccent5" presStyleCnt="0"/>
      <dgm:spPr/>
    </dgm:pt>
    <dgm:pt modelId="{F2325DAB-2E13-482D-BF25-0F1D90418410}" type="pres">
      <dgm:prSet presAssocID="{3DFE28D8-D77D-4D73-8BC1-3D166A9267C4}" presName="accentRepeatNode" presStyleLbl="solidAlignAcc1" presStyleIdx="8" presStyleCnt="14"/>
      <dgm:spPr>
        <a:ln>
          <a:noFill/>
        </a:ln>
      </dgm:spPr>
    </dgm:pt>
    <dgm:pt modelId="{4F2605CF-C09A-4A89-A2F5-9070BCEED989}" type="pres">
      <dgm:prSet presAssocID="{1E687E55-2CF9-41E5-B880-F33E65FBF987}" presName="image5" presStyleCnt="0"/>
      <dgm:spPr/>
    </dgm:pt>
    <dgm:pt modelId="{1BA87E88-2DB9-452F-ACF9-7159041E8502}" type="pres">
      <dgm:prSet presAssocID="{1E687E55-2CF9-41E5-B880-F33E65FBF987}" presName="imageRepeatNode" presStyleLbl="alignAcc1" presStyleIdx="4" presStyleCnt="7"/>
      <dgm:spPr/>
      <dgm:t>
        <a:bodyPr/>
        <a:lstStyle/>
        <a:p>
          <a:endParaRPr lang="ru-RU"/>
        </a:p>
      </dgm:t>
    </dgm:pt>
    <dgm:pt modelId="{623B59AC-A564-4B50-A547-A1DD6A593E90}" type="pres">
      <dgm:prSet presAssocID="{1E687E55-2CF9-41E5-B880-F33E65FBF987}" presName="imageaccent5" presStyleCnt="0"/>
      <dgm:spPr/>
    </dgm:pt>
    <dgm:pt modelId="{8575C2B8-A226-4735-91B5-6BCF4062CC2F}" type="pres">
      <dgm:prSet presAssocID="{1E687E55-2CF9-41E5-B880-F33E65FBF987}" presName="accentRepeatNode" presStyleLbl="solidAlignAcc1" presStyleIdx="9" presStyleCnt="14"/>
      <dgm:spPr>
        <a:ln>
          <a:noFill/>
        </a:ln>
      </dgm:spPr>
    </dgm:pt>
    <dgm:pt modelId="{538E5C26-34CD-4C28-AE0C-7235D7FB9EEC}" type="pres">
      <dgm:prSet presAssocID="{03D5022C-7A0C-4A76-BB50-E3A7C8C563A1}" presName="text6" presStyleCnt="0"/>
      <dgm:spPr/>
    </dgm:pt>
    <dgm:pt modelId="{8ED9773A-7A8C-419A-9261-1BE26100F439}" type="pres">
      <dgm:prSet presAssocID="{03D5022C-7A0C-4A76-BB50-E3A7C8C563A1}" presName="textRepeatNode" presStyleLbl="alignNode1" presStyleIdx="5" presStyleCnt="7" custLinFactX="-143362" custLinFactNeighborX="-200000" custLinFactNeighborY="-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55F25-A3CE-4C2E-9B01-D144F8938D4C}" type="pres">
      <dgm:prSet presAssocID="{03D5022C-7A0C-4A76-BB50-E3A7C8C563A1}" presName="textaccent6" presStyleCnt="0"/>
      <dgm:spPr/>
    </dgm:pt>
    <dgm:pt modelId="{994A80F3-DF20-4EF7-ADB7-8FB98F3FE4F8}" type="pres">
      <dgm:prSet presAssocID="{03D5022C-7A0C-4A76-BB50-E3A7C8C563A1}" presName="accentRepeatNode" presStyleLbl="solidAlignAcc1" presStyleIdx="10" presStyleCnt="14"/>
      <dgm:spPr>
        <a:ln>
          <a:noFill/>
        </a:ln>
      </dgm:spPr>
    </dgm:pt>
    <dgm:pt modelId="{88CE71E1-0E3D-4D15-865E-9D01406648C6}" type="pres">
      <dgm:prSet presAssocID="{047E0886-67BD-45A4-8B47-D863E913EF62}" presName="image6" presStyleCnt="0"/>
      <dgm:spPr/>
    </dgm:pt>
    <dgm:pt modelId="{0321D4AC-B17F-40DB-B26F-E66C7F5D73F3}" type="pres">
      <dgm:prSet presAssocID="{047E0886-67BD-45A4-8B47-D863E913EF62}" presName="imageRepeatNode" presStyleLbl="alignAcc1" presStyleIdx="5" presStyleCnt="7" custLinFactX="8410" custLinFactNeighborX="100000" custLinFactNeighborY="-44987"/>
      <dgm:spPr/>
      <dgm:t>
        <a:bodyPr/>
        <a:lstStyle/>
        <a:p>
          <a:endParaRPr lang="ru-RU"/>
        </a:p>
      </dgm:t>
    </dgm:pt>
    <dgm:pt modelId="{3CC4E72A-0B7E-4195-BC8A-22D945A7F0A8}" type="pres">
      <dgm:prSet presAssocID="{047E0886-67BD-45A4-8B47-D863E913EF62}" presName="imageaccent6" presStyleCnt="0"/>
      <dgm:spPr/>
    </dgm:pt>
    <dgm:pt modelId="{160F5528-C786-4394-ABAC-4B9D2FEA82CE}" type="pres">
      <dgm:prSet presAssocID="{047E0886-67BD-45A4-8B47-D863E913EF62}" presName="accentRepeatNode" presStyleLbl="solidAlignAcc1" presStyleIdx="11" presStyleCnt="14"/>
      <dgm:spPr>
        <a:ln>
          <a:noFill/>
        </a:ln>
      </dgm:spPr>
    </dgm:pt>
    <dgm:pt modelId="{BE9835D7-B5BB-4875-B653-58EB61BA8DF6}" type="pres">
      <dgm:prSet presAssocID="{DE235532-59A3-492A-B0D6-1B0DB58FC46F}" presName="text7" presStyleCnt="0"/>
      <dgm:spPr/>
    </dgm:pt>
    <dgm:pt modelId="{EF17A546-F17B-4254-98F9-8E1ED73E5679}" type="pres">
      <dgm:prSet presAssocID="{DE235532-59A3-492A-B0D6-1B0DB58FC46F}" presName="textRepeatNode" presStyleLbl="alignNode1" presStyleIdx="6" presStyleCnt="7" custLinFactY="-100000" custLinFactNeighborX="-795" custLinFactNeighborY="-121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45E39-ADC2-4730-8019-AF3B67A0A941}" type="pres">
      <dgm:prSet presAssocID="{DE235532-59A3-492A-B0D6-1B0DB58FC46F}" presName="textaccent7" presStyleCnt="0"/>
      <dgm:spPr/>
    </dgm:pt>
    <dgm:pt modelId="{0282BFAF-E8E0-445A-BCCA-8848260A0040}" type="pres">
      <dgm:prSet presAssocID="{DE235532-59A3-492A-B0D6-1B0DB58FC46F}" presName="accentRepeatNode" presStyleLbl="solidAlignAcc1" presStyleIdx="12" presStyleCnt="14" custLinFactX="83512" custLinFactY="400000" custLinFactNeighborX="100000" custLinFactNeighborY="417939"/>
      <dgm:spPr>
        <a:ln>
          <a:noFill/>
        </a:ln>
      </dgm:spPr>
    </dgm:pt>
    <dgm:pt modelId="{F11DD140-5C56-48D7-975C-A159DF07E823}" type="pres">
      <dgm:prSet presAssocID="{65FB356B-C0F6-41D1-AAAC-5AAEF721AD6E}" presName="image7" presStyleCnt="0"/>
      <dgm:spPr/>
    </dgm:pt>
    <dgm:pt modelId="{20A51CE4-1742-42DC-8688-042B732B1B04}" type="pres">
      <dgm:prSet presAssocID="{65FB356B-C0F6-41D1-AAAC-5AAEF721AD6E}" presName="imageRepeatNode" presStyleLbl="alignAcc1" presStyleIdx="6" presStyleCnt="7" custLinFactX="166575" custLinFactNeighborX="200000" custLinFactNeighborY="-19979"/>
      <dgm:spPr/>
      <dgm:t>
        <a:bodyPr/>
        <a:lstStyle/>
        <a:p>
          <a:endParaRPr lang="ru-RU"/>
        </a:p>
      </dgm:t>
    </dgm:pt>
    <dgm:pt modelId="{58C91BCC-9C09-4003-97B5-D9D613C0C23E}" type="pres">
      <dgm:prSet presAssocID="{65FB356B-C0F6-41D1-AAAC-5AAEF721AD6E}" presName="imageaccent7" presStyleCnt="0"/>
      <dgm:spPr/>
    </dgm:pt>
    <dgm:pt modelId="{F8C075FF-7412-4DCB-98C8-F3B189A776E1}" type="pres">
      <dgm:prSet presAssocID="{65FB356B-C0F6-41D1-AAAC-5AAEF721AD6E}" presName="accentRepeatNode" presStyleLbl="solidAlignAcc1" presStyleIdx="13" presStyleCnt="14" custLinFactX="-474026" custLinFactNeighborX="-500000" custLinFactNeighborY="27265"/>
      <dgm:spPr>
        <a:ln>
          <a:noFill/>
        </a:ln>
      </dgm:spPr>
    </dgm:pt>
  </dgm:ptLst>
  <dgm:cxnLst>
    <dgm:cxn modelId="{3144084A-7359-4146-B9D2-DC92FDB8E91E}" type="presOf" srcId="{3DFE28D8-D77D-4D73-8BC1-3D166A9267C4}" destId="{C6DD489B-C2C6-4E89-BD51-DBA293BE51D0}" srcOrd="0" destOrd="0" presId="urn:microsoft.com/office/officeart/2008/layout/HexagonCluster"/>
    <dgm:cxn modelId="{7CDBEEED-E43E-41A4-9A4E-D8B09E3614E9}" type="presOf" srcId="{AAF15690-9EC9-4D1D-A291-F7B0C231AB14}" destId="{C8631011-5D1D-441F-B1FC-AB4EF972F504}" srcOrd="0" destOrd="0" presId="urn:microsoft.com/office/officeart/2008/layout/HexagonCluster"/>
    <dgm:cxn modelId="{EA48350B-0845-47C1-94F3-7359CB83DE49}" type="presOf" srcId="{047E0886-67BD-45A4-8B47-D863E913EF62}" destId="{0321D4AC-B17F-40DB-B26F-E66C7F5D73F3}" srcOrd="0" destOrd="0" presId="urn:microsoft.com/office/officeart/2008/layout/HexagonCluster"/>
    <dgm:cxn modelId="{0418E992-9795-4F7A-912E-076B640CB52F}" type="presOf" srcId="{75784DE2-A85E-47E6-A256-4D80A42EA311}" destId="{4E3AADB5-AE2A-4762-82D6-21E8FEE87371}" srcOrd="0" destOrd="0" presId="urn:microsoft.com/office/officeart/2008/layout/HexagonCluster"/>
    <dgm:cxn modelId="{BFE962CC-26A2-405A-8606-F91915FBC346}" type="presOf" srcId="{BA77AEF6-A1E1-4184-BACA-32EADCDDC136}" destId="{F57EDEC9-3F45-4D24-BD0C-5FDC909EF0BC}" srcOrd="0" destOrd="0" presId="urn:microsoft.com/office/officeart/2008/layout/HexagonCluster"/>
    <dgm:cxn modelId="{C64D1C90-A524-4FA1-BA48-8A5762FE4989}" type="presOf" srcId="{DE235532-59A3-492A-B0D6-1B0DB58FC46F}" destId="{EF17A546-F17B-4254-98F9-8E1ED73E5679}" srcOrd="0" destOrd="0" presId="urn:microsoft.com/office/officeart/2008/layout/HexagonCluster"/>
    <dgm:cxn modelId="{828D6974-F55E-4489-A2BE-C389E43387BA}" srcId="{05B027A2-E129-46D6-98D4-935D8C8B716E}" destId="{F89A7A19-D855-486B-BDEF-FFE4A23173A4}" srcOrd="3" destOrd="0" parTransId="{08469943-1A38-4BEE-9079-4B647219323A}" sibTransId="{BA77AEF6-A1E1-4184-BACA-32EADCDDC136}"/>
    <dgm:cxn modelId="{202ACF36-C914-49D8-A8EF-3F3791CAE592}" type="presOf" srcId="{91AA536B-E5D2-4634-96C1-0F6F5C32C068}" destId="{FC336F53-BAB9-44B8-9181-DAF3806E6888}" srcOrd="0" destOrd="0" presId="urn:microsoft.com/office/officeart/2008/layout/HexagonCluster"/>
    <dgm:cxn modelId="{4E8EF9AC-C116-4FF2-A17D-B8ACD9B62A09}" srcId="{05B027A2-E129-46D6-98D4-935D8C8B716E}" destId="{3DFE28D8-D77D-4D73-8BC1-3D166A9267C4}" srcOrd="4" destOrd="0" parTransId="{414F8F66-A9D6-4D4F-8B40-FF65445E6F9B}" sibTransId="{1E687E55-2CF9-41E5-B880-F33E65FBF987}"/>
    <dgm:cxn modelId="{E1F4AE70-A86D-409B-BD98-AF64A3349DC6}" type="presOf" srcId="{A9656F19-837F-406D-B873-0AA133368B2F}" destId="{B590E85D-76C2-49E5-BCC2-9350CD0C7E55}" srcOrd="0" destOrd="0" presId="urn:microsoft.com/office/officeart/2008/layout/HexagonCluster"/>
    <dgm:cxn modelId="{3E41C1BE-093D-4D6A-A01B-30CDEF19E814}" srcId="{05B027A2-E129-46D6-98D4-935D8C8B716E}" destId="{03D5022C-7A0C-4A76-BB50-E3A7C8C563A1}" srcOrd="5" destOrd="0" parTransId="{83BC14D3-FE03-41FC-9FED-D13EAFA3EDBB}" sibTransId="{047E0886-67BD-45A4-8B47-D863E913EF62}"/>
    <dgm:cxn modelId="{878890A1-51EF-441B-8B88-F6998CCACC42}" type="presOf" srcId="{139C21C7-9A24-4E4F-B933-3D19B51EE5DC}" destId="{57034C40-1CFA-4E36-856B-F9EA3965BC68}" srcOrd="0" destOrd="0" presId="urn:microsoft.com/office/officeart/2008/layout/HexagonCluster"/>
    <dgm:cxn modelId="{DFE208D3-9791-4903-A365-3C58E224648A}" srcId="{05B027A2-E129-46D6-98D4-935D8C8B716E}" destId="{91AA536B-E5D2-4634-96C1-0F6F5C32C068}" srcOrd="1" destOrd="0" parTransId="{05901F40-74DE-4D05-A2B1-26016D3EFF90}" sibTransId="{75784DE2-A85E-47E6-A256-4D80A42EA311}"/>
    <dgm:cxn modelId="{7BCC02E5-1CCD-422B-A243-2E0E97367A0E}" type="presOf" srcId="{05B027A2-E129-46D6-98D4-935D8C8B716E}" destId="{70372704-ED3A-4340-838C-B4C37642B75D}" srcOrd="0" destOrd="0" presId="urn:microsoft.com/office/officeart/2008/layout/HexagonCluster"/>
    <dgm:cxn modelId="{91D9CBCC-B885-4AA2-A054-BFF92F2509DF}" type="presOf" srcId="{1E687E55-2CF9-41E5-B880-F33E65FBF987}" destId="{1BA87E88-2DB9-452F-ACF9-7159041E8502}" srcOrd="0" destOrd="0" presId="urn:microsoft.com/office/officeart/2008/layout/HexagonCluster"/>
    <dgm:cxn modelId="{CDEF933A-F936-4D0D-A600-5215AAC10C6D}" type="presOf" srcId="{03D5022C-7A0C-4A76-BB50-E3A7C8C563A1}" destId="{8ED9773A-7A8C-419A-9261-1BE26100F439}" srcOrd="0" destOrd="0" presId="urn:microsoft.com/office/officeart/2008/layout/HexagonCluster"/>
    <dgm:cxn modelId="{1DF1FED1-5B0C-49BF-A4BD-C6643EAC0E3E}" srcId="{05B027A2-E129-46D6-98D4-935D8C8B716E}" destId="{AAF15690-9EC9-4D1D-A291-F7B0C231AB14}" srcOrd="0" destOrd="0" parTransId="{900DE624-5736-4621-8ACD-4302189B3DE6}" sibTransId="{139C21C7-9A24-4E4F-B933-3D19B51EE5DC}"/>
    <dgm:cxn modelId="{D716F383-A77E-4B97-975A-5B0261FBC195}" type="presOf" srcId="{65FB356B-C0F6-41D1-AAAC-5AAEF721AD6E}" destId="{20A51CE4-1742-42DC-8688-042B732B1B04}" srcOrd="0" destOrd="0" presId="urn:microsoft.com/office/officeart/2008/layout/HexagonCluster"/>
    <dgm:cxn modelId="{5CB8C654-F550-4459-B299-97D03B364CEB}" srcId="{05B027A2-E129-46D6-98D4-935D8C8B716E}" destId="{A9656F19-837F-406D-B873-0AA133368B2F}" srcOrd="2" destOrd="0" parTransId="{075A7B2B-136A-4033-BBF3-F107574223EC}" sibTransId="{4662A08B-EFB3-47A9-85F3-C67C390BCC9E}"/>
    <dgm:cxn modelId="{492240E0-7753-4B04-9DE7-901DAFD07655}" type="presOf" srcId="{F89A7A19-D855-486B-BDEF-FFE4A23173A4}" destId="{9B5B44CC-8865-4EF3-B3BD-DEA4F0EB295A}" srcOrd="0" destOrd="0" presId="urn:microsoft.com/office/officeart/2008/layout/HexagonCluster"/>
    <dgm:cxn modelId="{6E61D701-7BF7-4FCA-8398-40EFFA9C7F60}" type="presOf" srcId="{4662A08B-EFB3-47A9-85F3-C67C390BCC9E}" destId="{EE32C825-D724-4833-9125-862781092C25}" srcOrd="0" destOrd="0" presId="urn:microsoft.com/office/officeart/2008/layout/HexagonCluster"/>
    <dgm:cxn modelId="{4ED33746-D360-42A5-8A41-96FCF98B0674}" srcId="{05B027A2-E129-46D6-98D4-935D8C8B716E}" destId="{DE235532-59A3-492A-B0D6-1B0DB58FC46F}" srcOrd="6" destOrd="0" parTransId="{EF810CC9-D3CB-43C5-8B08-F4E1C1D5DF9D}" sibTransId="{65FB356B-C0F6-41D1-AAAC-5AAEF721AD6E}"/>
    <dgm:cxn modelId="{3B844465-A6B7-402D-9803-FFF1046CD321}" type="presParOf" srcId="{70372704-ED3A-4340-838C-B4C37642B75D}" destId="{ED0CDE28-94C5-4937-92B5-23A1726476E0}" srcOrd="0" destOrd="0" presId="urn:microsoft.com/office/officeart/2008/layout/HexagonCluster"/>
    <dgm:cxn modelId="{AFA26A39-76E2-489C-B075-FAABE8C8DC1A}" type="presParOf" srcId="{ED0CDE28-94C5-4937-92B5-23A1726476E0}" destId="{C8631011-5D1D-441F-B1FC-AB4EF972F504}" srcOrd="0" destOrd="0" presId="urn:microsoft.com/office/officeart/2008/layout/HexagonCluster"/>
    <dgm:cxn modelId="{207B1C45-B320-4921-A24B-473166426745}" type="presParOf" srcId="{70372704-ED3A-4340-838C-B4C37642B75D}" destId="{4137DCBA-AE3D-4CA7-A615-70C3802ACF78}" srcOrd="1" destOrd="0" presId="urn:microsoft.com/office/officeart/2008/layout/HexagonCluster"/>
    <dgm:cxn modelId="{EDEDD7F4-CED6-42DC-8433-7E0B383965F2}" type="presParOf" srcId="{4137DCBA-AE3D-4CA7-A615-70C3802ACF78}" destId="{7F81F11E-724C-423A-83AE-A96C2089ED45}" srcOrd="0" destOrd="0" presId="urn:microsoft.com/office/officeart/2008/layout/HexagonCluster"/>
    <dgm:cxn modelId="{7045E7DD-1846-4364-ACDD-0BE4FAF61D9F}" type="presParOf" srcId="{70372704-ED3A-4340-838C-B4C37642B75D}" destId="{3D40F055-B5DE-42EF-8524-E26DCD806402}" srcOrd="2" destOrd="0" presId="urn:microsoft.com/office/officeart/2008/layout/HexagonCluster"/>
    <dgm:cxn modelId="{2B9878C4-1D44-4AE2-82F4-DAF089BFCFA3}" type="presParOf" srcId="{3D40F055-B5DE-42EF-8524-E26DCD806402}" destId="{57034C40-1CFA-4E36-856B-F9EA3965BC68}" srcOrd="0" destOrd="0" presId="urn:microsoft.com/office/officeart/2008/layout/HexagonCluster"/>
    <dgm:cxn modelId="{978B1EA3-46D7-4F6C-A532-BE4EDB297D22}" type="presParOf" srcId="{70372704-ED3A-4340-838C-B4C37642B75D}" destId="{246EE9A8-4977-461F-B054-8C58A1831FE0}" srcOrd="3" destOrd="0" presId="urn:microsoft.com/office/officeart/2008/layout/HexagonCluster"/>
    <dgm:cxn modelId="{BFF44CC0-7F7A-420C-9E24-6D417FA86A1D}" type="presParOf" srcId="{246EE9A8-4977-461F-B054-8C58A1831FE0}" destId="{B6C43A20-EEE4-4324-B26E-DCE38E37448E}" srcOrd="0" destOrd="0" presId="urn:microsoft.com/office/officeart/2008/layout/HexagonCluster"/>
    <dgm:cxn modelId="{004847C6-E187-414D-88E8-051E87BC89DB}" type="presParOf" srcId="{70372704-ED3A-4340-838C-B4C37642B75D}" destId="{EA302605-C95F-4373-AB88-01ABFCB1055D}" srcOrd="4" destOrd="0" presId="urn:microsoft.com/office/officeart/2008/layout/HexagonCluster"/>
    <dgm:cxn modelId="{98B0788F-7842-46E0-93E4-4E49101DBA1E}" type="presParOf" srcId="{EA302605-C95F-4373-AB88-01ABFCB1055D}" destId="{FC336F53-BAB9-44B8-9181-DAF3806E6888}" srcOrd="0" destOrd="0" presId="urn:microsoft.com/office/officeart/2008/layout/HexagonCluster"/>
    <dgm:cxn modelId="{AA9530B3-6C8F-4F9F-A803-84E4C5D1AE87}" type="presParOf" srcId="{70372704-ED3A-4340-838C-B4C37642B75D}" destId="{028C8464-DFCF-41CA-B8F7-643AA0F28391}" srcOrd="5" destOrd="0" presId="urn:microsoft.com/office/officeart/2008/layout/HexagonCluster"/>
    <dgm:cxn modelId="{6E481DFB-8943-4992-A233-0D454FE4E9DC}" type="presParOf" srcId="{028C8464-DFCF-41CA-B8F7-643AA0F28391}" destId="{B8B7F8DB-28E9-4932-9D79-167FE370EA5C}" srcOrd="0" destOrd="0" presId="urn:microsoft.com/office/officeart/2008/layout/HexagonCluster"/>
    <dgm:cxn modelId="{DF457C36-DA03-4DC2-BC52-DAF2326496CE}" type="presParOf" srcId="{70372704-ED3A-4340-838C-B4C37642B75D}" destId="{5490A505-BAE3-4B56-88CF-F57F01D45BD2}" srcOrd="6" destOrd="0" presId="urn:microsoft.com/office/officeart/2008/layout/HexagonCluster"/>
    <dgm:cxn modelId="{B8F42ED6-E4B0-427C-B7C0-BCEA413B106A}" type="presParOf" srcId="{5490A505-BAE3-4B56-88CF-F57F01D45BD2}" destId="{4E3AADB5-AE2A-4762-82D6-21E8FEE87371}" srcOrd="0" destOrd="0" presId="urn:microsoft.com/office/officeart/2008/layout/HexagonCluster"/>
    <dgm:cxn modelId="{9CAA0D9A-5D92-42F9-ACAD-CE90BF162C91}" type="presParOf" srcId="{70372704-ED3A-4340-838C-B4C37642B75D}" destId="{7F4EB7D5-F95B-478E-BF53-80413B8FF1A3}" srcOrd="7" destOrd="0" presId="urn:microsoft.com/office/officeart/2008/layout/HexagonCluster"/>
    <dgm:cxn modelId="{E3521A15-1077-447E-AA07-AFB8D51C9D9E}" type="presParOf" srcId="{7F4EB7D5-F95B-478E-BF53-80413B8FF1A3}" destId="{D2EA79AC-B1D3-4FD6-98F9-5F6D1F1E6E05}" srcOrd="0" destOrd="0" presId="urn:microsoft.com/office/officeart/2008/layout/HexagonCluster"/>
    <dgm:cxn modelId="{C3E8D5B3-E30D-4946-82A6-A745A7E8B112}" type="presParOf" srcId="{70372704-ED3A-4340-838C-B4C37642B75D}" destId="{0BA222B9-62C1-4DAE-B193-6313CDB5C916}" srcOrd="8" destOrd="0" presId="urn:microsoft.com/office/officeart/2008/layout/HexagonCluster"/>
    <dgm:cxn modelId="{7931E43B-F530-43B8-872D-EC9F709F13CB}" type="presParOf" srcId="{0BA222B9-62C1-4DAE-B193-6313CDB5C916}" destId="{B590E85D-76C2-49E5-BCC2-9350CD0C7E55}" srcOrd="0" destOrd="0" presId="urn:microsoft.com/office/officeart/2008/layout/HexagonCluster"/>
    <dgm:cxn modelId="{51870421-ED7B-4FA4-A90F-EAFF090F79AB}" type="presParOf" srcId="{70372704-ED3A-4340-838C-B4C37642B75D}" destId="{B2501E82-522E-4983-8D1F-525F0166DE76}" srcOrd="9" destOrd="0" presId="urn:microsoft.com/office/officeart/2008/layout/HexagonCluster"/>
    <dgm:cxn modelId="{8963F270-54AC-4806-9711-F51D36BCB079}" type="presParOf" srcId="{B2501E82-522E-4983-8D1F-525F0166DE76}" destId="{401D25A6-74AA-472E-A61C-825A27628533}" srcOrd="0" destOrd="0" presId="urn:microsoft.com/office/officeart/2008/layout/HexagonCluster"/>
    <dgm:cxn modelId="{A60A9B22-7787-4744-97A0-1D93DE94990F}" type="presParOf" srcId="{70372704-ED3A-4340-838C-B4C37642B75D}" destId="{0AE620E0-F6BC-49A5-A69F-FF29AAF6E455}" srcOrd="10" destOrd="0" presId="urn:microsoft.com/office/officeart/2008/layout/HexagonCluster"/>
    <dgm:cxn modelId="{D2C8C2DF-09B3-4B9A-AA0F-549C16EBF467}" type="presParOf" srcId="{0AE620E0-F6BC-49A5-A69F-FF29AAF6E455}" destId="{EE32C825-D724-4833-9125-862781092C25}" srcOrd="0" destOrd="0" presId="urn:microsoft.com/office/officeart/2008/layout/HexagonCluster"/>
    <dgm:cxn modelId="{5F85E3E9-0FF2-45D8-B193-853E5C66E561}" type="presParOf" srcId="{70372704-ED3A-4340-838C-B4C37642B75D}" destId="{05B15059-2574-48A5-A02D-3CCC1E6F3BD8}" srcOrd="11" destOrd="0" presId="urn:microsoft.com/office/officeart/2008/layout/HexagonCluster"/>
    <dgm:cxn modelId="{DC2C035A-F67C-4E7E-8978-1A4A68BFA7CA}" type="presParOf" srcId="{05B15059-2574-48A5-A02D-3CCC1E6F3BD8}" destId="{0D55FDF1-146E-4A65-A67B-96B63CC14CFF}" srcOrd="0" destOrd="0" presId="urn:microsoft.com/office/officeart/2008/layout/HexagonCluster"/>
    <dgm:cxn modelId="{E3C6A78A-121A-460F-A187-3AE6E5BE7FBB}" type="presParOf" srcId="{70372704-ED3A-4340-838C-B4C37642B75D}" destId="{EE7F16AA-8EC0-44B7-AC4A-F8044865F4FC}" srcOrd="12" destOrd="0" presId="urn:microsoft.com/office/officeart/2008/layout/HexagonCluster"/>
    <dgm:cxn modelId="{DE5B91CF-0590-4EB5-9D83-74E091D7A1F2}" type="presParOf" srcId="{EE7F16AA-8EC0-44B7-AC4A-F8044865F4FC}" destId="{9B5B44CC-8865-4EF3-B3BD-DEA4F0EB295A}" srcOrd="0" destOrd="0" presId="urn:microsoft.com/office/officeart/2008/layout/HexagonCluster"/>
    <dgm:cxn modelId="{C0509DEB-A6E4-4D0A-8684-94C068200560}" type="presParOf" srcId="{70372704-ED3A-4340-838C-B4C37642B75D}" destId="{E2658B48-E1E1-4BD9-B947-8B27503D85B3}" srcOrd="13" destOrd="0" presId="urn:microsoft.com/office/officeart/2008/layout/HexagonCluster"/>
    <dgm:cxn modelId="{8F7F084F-0478-4249-94F3-59D05B65F30F}" type="presParOf" srcId="{E2658B48-E1E1-4BD9-B947-8B27503D85B3}" destId="{5435E13C-940C-4388-A5DA-BFB9CCDC30F5}" srcOrd="0" destOrd="0" presId="urn:microsoft.com/office/officeart/2008/layout/HexagonCluster"/>
    <dgm:cxn modelId="{444B7364-BE24-41E5-8BD9-334EC5307AD2}" type="presParOf" srcId="{70372704-ED3A-4340-838C-B4C37642B75D}" destId="{33598055-350A-4BB1-8886-C430D0210AE1}" srcOrd="14" destOrd="0" presId="urn:microsoft.com/office/officeart/2008/layout/HexagonCluster"/>
    <dgm:cxn modelId="{DC4E2650-087C-4D65-AFCC-574285661F90}" type="presParOf" srcId="{33598055-350A-4BB1-8886-C430D0210AE1}" destId="{F57EDEC9-3F45-4D24-BD0C-5FDC909EF0BC}" srcOrd="0" destOrd="0" presId="urn:microsoft.com/office/officeart/2008/layout/HexagonCluster"/>
    <dgm:cxn modelId="{97CB4895-EDBF-4AA0-B356-D916863EE17E}" type="presParOf" srcId="{70372704-ED3A-4340-838C-B4C37642B75D}" destId="{F07398DA-C5C9-4E71-9D6A-E375EAAB359E}" srcOrd="15" destOrd="0" presId="urn:microsoft.com/office/officeart/2008/layout/HexagonCluster"/>
    <dgm:cxn modelId="{3070732C-344C-4A9C-B2C2-B6DF686E0B24}" type="presParOf" srcId="{F07398DA-C5C9-4E71-9D6A-E375EAAB359E}" destId="{95BA707D-9646-438B-946E-051E62077C3B}" srcOrd="0" destOrd="0" presId="urn:microsoft.com/office/officeart/2008/layout/HexagonCluster"/>
    <dgm:cxn modelId="{3AB2B381-7F5E-46F5-B5CC-F35C847C00F7}" type="presParOf" srcId="{70372704-ED3A-4340-838C-B4C37642B75D}" destId="{C0C12830-382F-4DA5-89A0-7253BF8459BD}" srcOrd="16" destOrd="0" presId="urn:microsoft.com/office/officeart/2008/layout/HexagonCluster"/>
    <dgm:cxn modelId="{8DE76C35-327A-46DF-A0F5-BC59C3F516B1}" type="presParOf" srcId="{C0C12830-382F-4DA5-89A0-7253BF8459BD}" destId="{C6DD489B-C2C6-4E89-BD51-DBA293BE51D0}" srcOrd="0" destOrd="0" presId="urn:microsoft.com/office/officeart/2008/layout/HexagonCluster"/>
    <dgm:cxn modelId="{558B95C4-8019-4721-94C8-0EB8CD7A91C9}" type="presParOf" srcId="{70372704-ED3A-4340-838C-B4C37642B75D}" destId="{BC17440E-EB34-4ACF-8931-08988EA6091D}" srcOrd="17" destOrd="0" presId="urn:microsoft.com/office/officeart/2008/layout/HexagonCluster"/>
    <dgm:cxn modelId="{6AE2505C-EF43-424F-B9A0-27448E761C58}" type="presParOf" srcId="{BC17440E-EB34-4ACF-8931-08988EA6091D}" destId="{F2325DAB-2E13-482D-BF25-0F1D90418410}" srcOrd="0" destOrd="0" presId="urn:microsoft.com/office/officeart/2008/layout/HexagonCluster"/>
    <dgm:cxn modelId="{B4663278-5EC6-4489-A74A-9CFFF2C6A4FF}" type="presParOf" srcId="{70372704-ED3A-4340-838C-B4C37642B75D}" destId="{4F2605CF-C09A-4A89-A2F5-9070BCEED989}" srcOrd="18" destOrd="0" presId="urn:microsoft.com/office/officeart/2008/layout/HexagonCluster"/>
    <dgm:cxn modelId="{EC21EB64-CDE0-4A9F-B52B-656145B75C74}" type="presParOf" srcId="{4F2605CF-C09A-4A89-A2F5-9070BCEED989}" destId="{1BA87E88-2DB9-452F-ACF9-7159041E8502}" srcOrd="0" destOrd="0" presId="urn:microsoft.com/office/officeart/2008/layout/HexagonCluster"/>
    <dgm:cxn modelId="{E29E100F-894F-4419-92B6-51A2327C25F2}" type="presParOf" srcId="{70372704-ED3A-4340-838C-B4C37642B75D}" destId="{623B59AC-A564-4B50-A547-A1DD6A593E90}" srcOrd="19" destOrd="0" presId="urn:microsoft.com/office/officeart/2008/layout/HexagonCluster"/>
    <dgm:cxn modelId="{B09C6F86-8703-4741-A9AF-C486ED008E74}" type="presParOf" srcId="{623B59AC-A564-4B50-A547-A1DD6A593E90}" destId="{8575C2B8-A226-4735-91B5-6BCF4062CC2F}" srcOrd="0" destOrd="0" presId="urn:microsoft.com/office/officeart/2008/layout/HexagonCluster"/>
    <dgm:cxn modelId="{2D179853-A36D-431A-A7ED-007C676C95AA}" type="presParOf" srcId="{70372704-ED3A-4340-838C-B4C37642B75D}" destId="{538E5C26-34CD-4C28-AE0C-7235D7FB9EEC}" srcOrd="20" destOrd="0" presId="urn:microsoft.com/office/officeart/2008/layout/HexagonCluster"/>
    <dgm:cxn modelId="{BD52D0E9-D9CF-41A8-94FD-3B0B8D083838}" type="presParOf" srcId="{538E5C26-34CD-4C28-AE0C-7235D7FB9EEC}" destId="{8ED9773A-7A8C-419A-9261-1BE26100F439}" srcOrd="0" destOrd="0" presId="urn:microsoft.com/office/officeart/2008/layout/HexagonCluster"/>
    <dgm:cxn modelId="{01A0787B-C42D-4634-934D-226630B230FE}" type="presParOf" srcId="{70372704-ED3A-4340-838C-B4C37642B75D}" destId="{D3455F25-A3CE-4C2E-9B01-D144F8938D4C}" srcOrd="21" destOrd="0" presId="urn:microsoft.com/office/officeart/2008/layout/HexagonCluster"/>
    <dgm:cxn modelId="{ACB0EE2C-538C-4059-BE0D-31E7909B962D}" type="presParOf" srcId="{D3455F25-A3CE-4C2E-9B01-D144F8938D4C}" destId="{994A80F3-DF20-4EF7-ADB7-8FB98F3FE4F8}" srcOrd="0" destOrd="0" presId="urn:microsoft.com/office/officeart/2008/layout/HexagonCluster"/>
    <dgm:cxn modelId="{6D467769-B3F6-4C15-A4A7-1B105221C144}" type="presParOf" srcId="{70372704-ED3A-4340-838C-B4C37642B75D}" destId="{88CE71E1-0E3D-4D15-865E-9D01406648C6}" srcOrd="22" destOrd="0" presId="urn:microsoft.com/office/officeart/2008/layout/HexagonCluster"/>
    <dgm:cxn modelId="{A6136610-18B9-4C89-8BD1-FF1858A88A10}" type="presParOf" srcId="{88CE71E1-0E3D-4D15-865E-9D01406648C6}" destId="{0321D4AC-B17F-40DB-B26F-E66C7F5D73F3}" srcOrd="0" destOrd="0" presId="urn:microsoft.com/office/officeart/2008/layout/HexagonCluster"/>
    <dgm:cxn modelId="{DF0C6466-EDB8-4AE4-AF53-F778D80547F5}" type="presParOf" srcId="{70372704-ED3A-4340-838C-B4C37642B75D}" destId="{3CC4E72A-0B7E-4195-BC8A-22D945A7F0A8}" srcOrd="23" destOrd="0" presId="urn:microsoft.com/office/officeart/2008/layout/HexagonCluster"/>
    <dgm:cxn modelId="{103C514E-3D5B-4303-A7FC-14B17D177157}" type="presParOf" srcId="{3CC4E72A-0B7E-4195-BC8A-22D945A7F0A8}" destId="{160F5528-C786-4394-ABAC-4B9D2FEA82CE}" srcOrd="0" destOrd="0" presId="urn:microsoft.com/office/officeart/2008/layout/HexagonCluster"/>
    <dgm:cxn modelId="{DF6B6191-4949-46BD-A284-8CA27D4B9E9F}" type="presParOf" srcId="{70372704-ED3A-4340-838C-B4C37642B75D}" destId="{BE9835D7-B5BB-4875-B653-58EB61BA8DF6}" srcOrd="24" destOrd="0" presId="urn:microsoft.com/office/officeart/2008/layout/HexagonCluster"/>
    <dgm:cxn modelId="{43C0B857-323D-486E-9AED-372A89985E5C}" type="presParOf" srcId="{BE9835D7-B5BB-4875-B653-58EB61BA8DF6}" destId="{EF17A546-F17B-4254-98F9-8E1ED73E5679}" srcOrd="0" destOrd="0" presId="urn:microsoft.com/office/officeart/2008/layout/HexagonCluster"/>
    <dgm:cxn modelId="{E487A7DC-225D-4A12-B724-E19A20599792}" type="presParOf" srcId="{70372704-ED3A-4340-838C-B4C37642B75D}" destId="{E1045E39-ADC2-4730-8019-AF3B67A0A941}" srcOrd="25" destOrd="0" presId="urn:microsoft.com/office/officeart/2008/layout/HexagonCluster"/>
    <dgm:cxn modelId="{D6A6CA92-6D0B-4E5E-8476-296FE595D9CB}" type="presParOf" srcId="{E1045E39-ADC2-4730-8019-AF3B67A0A941}" destId="{0282BFAF-E8E0-445A-BCCA-8848260A0040}" srcOrd="0" destOrd="0" presId="urn:microsoft.com/office/officeart/2008/layout/HexagonCluster"/>
    <dgm:cxn modelId="{92486BBC-2E45-4D87-B78B-16C028FD805D}" type="presParOf" srcId="{70372704-ED3A-4340-838C-B4C37642B75D}" destId="{F11DD140-5C56-48D7-975C-A159DF07E823}" srcOrd="26" destOrd="0" presId="urn:microsoft.com/office/officeart/2008/layout/HexagonCluster"/>
    <dgm:cxn modelId="{9643DC08-BF29-4209-AE2B-C2EB2C6588A7}" type="presParOf" srcId="{F11DD140-5C56-48D7-975C-A159DF07E823}" destId="{20A51CE4-1742-42DC-8688-042B732B1B04}" srcOrd="0" destOrd="0" presId="urn:microsoft.com/office/officeart/2008/layout/HexagonCluster"/>
    <dgm:cxn modelId="{D5A1453D-2725-4F48-806C-39D4073555D7}" type="presParOf" srcId="{70372704-ED3A-4340-838C-B4C37642B75D}" destId="{58C91BCC-9C09-4003-97B5-D9D613C0C23E}" srcOrd="27" destOrd="0" presId="urn:microsoft.com/office/officeart/2008/layout/HexagonCluster"/>
    <dgm:cxn modelId="{01D5ED11-8A7D-42BC-892C-98527354C100}" type="presParOf" srcId="{58C91BCC-9C09-4003-97B5-D9D613C0C23E}" destId="{F8C075FF-7412-4DCB-98C8-F3B189A776E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31011-5D1D-441F-B1FC-AB4EF972F504}">
      <dsp:nvSpPr>
        <dsp:cNvPr id="0" name=""/>
        <dsp:cNvSpPr/>
      </dsp:nvSpPr>
      <dsp:spPr>
        <a:xfrm>
          <a:off x="2934768" y="2731108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Управление обязательствами</a:t>
          </a:r>
          <a:endParaRPr lang="ru-RU" sz="1000" kern="1200" dirty="0"/>
        </a:p>
      </dsp:txBody>
      <dsp:txXfrm>
        <a:off x="3159908" y="2924430"/>
        <a:ext cx="1003270" cy="861483"/>
      </dsp:txXfrm>
    </dsp:sp>
    <dsp:sp modelId="{7F81F11E-724C-423A-83AE-A96C2089ED45}">
      <dsp:nvSpPr>
        <dsp:cNvPr id="0" name=""/>
        <dsp:cNvSpPr/>
      </dsp:nvSpPr>
      <dsp:spPr>
        <a:xfrm>
          <a:off x="938669" y="2974814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34C40-1CFA-4E36-856B-F9EA3965BC68}">
      <dsp:nvSpPr>
        <dsp:cNvPr id="0" name=""/>
        <dsp:cNvSpPr/>
      </dsp:nvSpPr>
      <dsp:spPr>
        <a:xfrm>
          <a:off x="7013444" y="1000044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43A20-EEE4-4324-B26E-DCE38E37448E}">
      <dsp:nvSpPr>
        <dsp:cNvPr id="0" name=""/>
        <dsp:cNvSpPr/>
      </dsp:nvSpPr>
      <dsp:spPr>
        <a:xfrm>
          <a:off x="1422782" y="3072496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36F53-BAB9-44B8-9181-DAF3806E6888}">
      <dsp:nvSpPr>
        <dsp:cNvPr id="0" name=""/>
        <dsp:cNvSpPr/>
      </dsp:nvSpPr>
      <dsp:spPr>
        <a:xfrm>
          <a:off x="2936718" y="1379855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ИНТЕГРАЦИЯ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всех систем</a:t>
          </a:r>
          <a:endParaRPr lang="ru-RU" sz="1000" kern="1200" dirty="0"/>
        </a:p>
      </dsp:txBody>
      <dsp:txXfrm>
        <a:off x="3161858" y="1573177"/>
        <a:ext cx="1003270" cy="861483"/>
      </dsp:txXfrm>
    </dsp:sp>
    <dsp:sp modelId="{B8B7F8DB-28E9-4932-9D79-167FE370EA5C}">
      <dsp:nvSpPr>
        <dsp:cNvPr id="0" name=""/>
        <dsp:cNvSpPr/>
      </dsp:nvSpPr>
      <dsp:spPr>
        <a:xfrm>
          <a:off x="5732216" y="4525942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AADB5-AE2A-4762-82D6-21E8FEE87371}">
      <dsp:nvSpPr>
        <dsp:cNvPr id="0" name=""/>
        <dsp:cNvSpPr/>
      </dsp:nvSpPr>
      <dsp:spPr>
        <a:xfrm>
          <a:off x="4186802" y="2070959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A79AC-B1D3-4FD6-98F9-5F6D1F1E6E05}">
      <dsp:nvSpPr>
        <dsp:cNvPr id="0" name=""/>
        <dsp:cNvSpPr/>
      </dsp:nvSpPr>
      <dsp:spPr>
        <a:xfrm>
          <a:off x="4222255" y="2626571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0E85D-76C2-49E5-BCC2-9350CD0C7E55}">
      <dsp:nvSpPr>
        <dsp:cNvPr id="0" name=""/>
        <dsp:cNvSpPr/>
      </dsp:nvSpPr>
      <dsp:spPr>
        <a:xfrm>
          <a:off x="1685863" y="717416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Управление активами</a:t>
          </a: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GAMA</a:t>
          </a:r>
          <a:endParaRPr lang="ru-RU" sz="1000" kern="1200" dirty="0"/>
        </a:p>
      </dsp:txBody>
      <dsp:txXfrm>
        <a:off x="1911003" y="910738"/>
        <a:ext cx="1003270" cy="861483"/>
      </dsp:txXfrm>
    </dsp:sp>
    <dsp:sp modelId="{401D25A6-74AA-472E-A61C-825A27628533}">
      <dsp:nvSpPr>
        <dsp:cNvPr id="0" name=""/>
        <dsp:cNvSpPr/>
      </dsp:nvSpPr>
      <dsp:spPr>
        <a:xfrm>
          <a:off x="2005270" y="48662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2C825-D724-4833-9125-862781092C25}">
      <dsp:nvSpPr>
        <dsp:cNvPr id="0" name=""/>
        <dsp:cNvSpPr/>
      </dsp:nvSpPr>
      <dsp:spPr>
        <a:xfrm>
          <a:off x="2936718" y="0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5FDF1-146E-4A65-A67B-96B63CC14CFF}">
      <dsp:nvSpPr>
        <dsp:cNvPr id="0" name=""/>
        <dsp:cNvSpPr/>
      </dsp:nvSpPr>
      <dsp:spPr>
        <a:xfrm>
          <a:off x="2977565" y="552789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B44CC-8865-4EF3-B3BD-DEA4F0EB295A}">
      <dsp:nvSpPr>
        <dsp:cNvPr id="0" name=""/>
        <dsp:cNvSpPr/>
      </dsp:nvSpPr>
      <dsp:spPr>
        <a:xfrm>
          <a:off x="4186802" y="691103"/>
          <a:ext cx="1453550" cy="124812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Сервисы</a:t>
          </a:r>
          <a:endParaRPr lang="ru-RU" sz="1000" kern="1200" dirty="0"/>
        </a:p>
      </dsp:txBody>
      <dsp:txXfrm>
        <a:off x="4411942" y="884425"/>
        <a:ext cx="1003270" cy="861483"/>
      </dsp:txXfrm>
    </dsp:sp>
    <dsp:sp modelId="{5435E13C-940C-4388-A5DA-BFB9CCDC30F5}">
      <dsp:nvSpPr>
        <dsp:cNvPr id="0" name=""/>
        <dsp:cNvSpPr/>
      </dsp:nvSpPr>
      <dsp:spPr>
        <a:xfrm>
          <a:off x="6840800" y="574184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EDEC9-3F45-4D24-BD0C-5FDC909EF0BC}">
      <dsp:nvSpPr>
        <dsp:cNvPr id="0" name=""/>
        <dsp:cNvSpPr/>
      </dsp:nvSpPr>
      <dsp:spPr>
        <a:xfrm flipH="1">
          <a:off x="6068869" y="1988191"/>
          <a:ext cx="191127" cy="578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707D-9646-438B-946E-051E62077C3B}">
      <dsp:nvSpPr>
        <dsp:cNvPr id="0" name=""/>
        <dsp:cNvSpPr/>
      </dsp:nvSpPr>
      <dsp:spPr>
        <a:xfrm>
          <a:off x="5721277" y="1415140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489B-C2C6-4E89-BD51-DBA293BE51D0}">
      <dsp:nvSpPr>
        <dsp:cNvPr id="0" name=""/>
        <dsp:cNvSpPr/>
      </dsp:nvSpPr>
      <dsp:spPr>
        <a:xfrm>
          <a:off x="4189116" y="2059377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rgbClr val="00CC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Бухгалтерия</a:t>
          </a:r>
          <a:endParaRPr lang="ru-RU" sz="1000" kern="1200" dirty="0"/>
        </a:p>
      </dsp:txBody>
      <dsp:txXfrm>
        <a:off x="4414256" y="2252699"/>
        <a:ext cx="1003270" cy="861483"/>
      </dsp:txXfrm>
    </dsp:sp>
    <dsp:sp modelId="{F2325DAB-2E13-482D-BF25-0F1D90418410}">
      <dsp:nvSpPr>
        <dsp:cNvPr id="0" name=""/>
        <dsp:cNvSpPr/>
      </dsp:nvSpPr>
      <dsp:spPr>
        <a:xfrm>
          <a:off x="6695449" y="572548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87E88-2DB9-452F-ACF9-7159041E8502}">
      <dsp:nvSpPr>
        <dsp:cNvPr id="0" name=""/>
        <dsp:cNvSpPr/>
      </dsp:nvSpPr>
      <dsp:spPr>
        <a:xfrm>
          <a:off x="6688513" y="709451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5C2B8-A226-4735-91B5-6BCF4062CC2F}">
      <dsp:nvSpPr>
        <dsp:cNvPr id="0" name=""/>
        <dsp:cNvSpPr/>
      </dsp:nvSpPr>
      <dsp:spPr>
        <a:xfrm>
          <a:off x="6978298" y="737208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9773A-7A8C-419A-9261-1BE26100F439}">
      <dsp:nvSpPr>
        <dsp:cNvPr id="0" name=""/>
        <dsp:cNvSpPr/>
      </dsp:nvSpPr>
      <dsp:spPr>
        <a:xfrm>
          <a:off x="1697572" y="2037466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Управление рисками</a:t>
          </a: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GAMA</a:t>
          </a:r>
          <a:endParaRPr lang="ru-RU" sz="1000" kern="1200" dirty="0"/>
        </a:p>
      </dsp:txBody>
      <dsp:txXfrm>
        <a:off x="1922712" y="2230788"/>
        <a:ext cx="1003270" cy="861483"/>
      </dsp:txXfrm>
    </dsp:sp>
    <dsp:sp modelId="{994A80F3-DF20-4EF7-ADB7-8FB98F3FE4F8}">
      <dsp:nvSpPr>
        <dsp:cNvPr id="0" name=""/>
        <dsp:cNvSpPr/>
      </dsp:nvSpPr>
      <dsp:spPr>
        <a:xfrm>
          <a:off x="6976757" y="3180301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1D4AC-B17F-40DB-B26F-E66C7F5D73F3}">
      <dsp:nvSpPr>
        <dsp:cNvPr id="0" name=""/>
        <dsp:cNvSpPr/>
      </dsp:nvSpPr>
      <dsp:spPr>
        <a:xfrm>
          <a:off x="7013452" y="2209036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F5528-C786-4394-ABAC-4B9D2FEA82CE}">
      <dsp:nvSpPr>
        <dsp:cNvPr id="0" name=""/>
        <dsp:cNvSpPr/>
      </dsp:nvSpPr>
      <dsp:spPr>
        <a:xfrm>
          <a:off x="6707010" y="3318145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7A546-F17B-4254-98F9-8E1ED73E5679}">
      <dsp:nvSpPr>
        <dsp:cNvPr id="0" name=""/>
        <dsp:cNvSpPr/>
      </dsp:nvSpPr>
      <dsp:spPr>
        <a:xfrm>
          <a:off x="2923621" y="0"/>
          <a:ext cx="1453550" cy="124812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Фронт-офис</a:t>
          </a:r>
          <a:endParaRPr lang="ru-RU" sz="1000" kern="1200" dirty="0"/>
        </a:p>
      </dsp:txBody>
      <dsp:txXfrm>
        <a:off x="3148761" y="193322"/>
        <a:ext cx="1003270" cy="861483"/>
      </dsp:txXfrm>
    </dsp:sp>
    <dsp:sp modelId="{0282BFAF-E8E0-445A-BCCA-8848260A0040}">
      <dsp:nvSpPr>
        <dsp:cNvPr id="0" name=""/>
        <dsp:cNvSpPr/>
      </dsp:nvSpPr>
      <dsp:spPr>
        <a:xfrm>
          <a:off x="3287949" y="4512542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51CE4-1742-42DC-8688-042B732B1B04}">
      <dsp:nvSpPr>
        <dsp:cNvPr id="0" name=""/>
        <dsp:cNvSpPr/>
      </dsp:nvSpPr>
      <dsp:spPr>
        <a:xfrm>
          <a:off x="7013446" y="3207097"/>
          <a:ext cx="1453550" cy="12481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075FF-7412-4DCB-98C8-F3B189A776E1}">
      <dsp:nvSpPr>
        <dsp:cNvPr id="0" name=""/>
        <dsp:cNvSpPr/>
      </dsp:nvSpPr>
      <dsp:spPr>
        <a:xfrm>
          <a:off x="1022395" y="3513759"/>
          <a:ext cx="169555" cy="146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3C3C-D409-42E2-B64E-10681CDD6479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4F891-DB28-41DC-B6A4-DD050D48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6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0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29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85C9-FAD2-4F46-94AA-8BB301E24D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14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00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4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28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48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48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48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1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52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08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8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0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1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0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Расчет финансового результата по каждой позиции, группе позиций, портфелям, группе портфелей.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Выявление причин результатов </a:t>
            </a:r>
            <a:r>
              <a:rPr lang="ru-RU" baseline="0" dirty="0" err="1" smtClean="0"/>
              <a:t>финрезультата</a:t>
            </a:r>
            <a:r>
              <a:rPr lang="ru-RU" baseline="0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0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0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F891-DB28-41DC-B6A4-DD050D48CE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3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6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5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1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1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0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95BB-208D-4813-B73C-83FA0FA8730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E831-B610-4C76-A3AF-9BC34D40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4"/>
          <p:cNvSpPr txBox="1">
            <a:spLocks/>
          </p:cNvSpPr>
          <p:nvPr/>
        </p:nvSpPr>
        <p:spPr>
          <a:xfrm>
            <a:off x="668408" y="2723925"/>
            <a:ext cx="7886700" cy="510650"/>
          </a:xfrm>
          <a:prstGeom prst="rect">
            <a:avLst/>
          </a:prstGeom>
        </p:spPr>
        <p:txBody>
          <a:bodyPr anchor="b"/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GAMA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возможностей </a:t>
            </a:r>
          </a:p>
          <a:p>
            <a:pPr eaLnBrk="1" hangingPunct="1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управления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активами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3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86664"/>
            <a:ext cx="9144000" cy="435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0616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ОЦЕНКА ЭФФЕКТИВНОСТИ УПРАВЛЕНИЯ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ПОИСК ОБЪЕКТА ИНВЕСТИЦИЙ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570"/>
            <a:ext cx="9144000" cy="44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ПОИСК ОБЪЕКТА ИНВЕСТИЦИЙ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332"/>
            <a:ext cx="9144000" cy="439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АНАЛИЗ РЫНОЧНОГО РИСКА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8" y="760227"/>
            <a:ext cx="9169738" cy="438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77035" y="1035424"/>
            <a:ext cx="2178424" cy="33278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626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ВОЛАТИЛЬНОСТЬ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6664"/>
            <a:ext cx="9144000" cy="4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СПРЭДЫ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" y="740568"/>
            <a:ext cx="9142886" cy="4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КОНЦЕНТРАЦИЯ АКТИВОВ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5838"/>
            <a:ext cx="9144000" cy="43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АНАЛИЗ ЧУВСТВИТЕЛЬНОСТИ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753666"/>
            <a:ext cx="9096375" cy="43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АНАЛИЗ ЧУВСТВИТЕЛЬНОСТИ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753666"/>
            <a:ext cx="9096375" cy="43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АНАЛИЗ ЧУВСТВИТЕЛЬНОСТИ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753666"/>
            <a:ext cx="9096375" cy="43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8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4"/>
          <p:cNvSpPr txBox="1">
            <a:spLocks/>
          </p:cNvSpPr>
          <p:nvPr/>
        </p:nvSpPr>
        <p:spPr>
          <a:xfrm>
            <a:off x="686594" y="275190"/>
            <a:ext cx="7886700" cy="389864"/>
          </a:xfrm>
          <a:prstGeom prst="rect">
            <a:avLst/>
          </a:prstGeom>
        </p:spPr>
        <p:txBody>
          <a:bodyPr anchor="b"/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2018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10" y="665054"/>
            <a:ext cx="7239000" cy="39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677" y="263444"/>
            <a:ext cx="63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МОДЕЛЬ РЫНКА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4" y="740568"/>
            <a:ext cx="9199688" cy="4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628650" y="871537"/>
            <a:ext cx="7886700" cy="37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3215"/>
            <a:ext cx="9144000" cy="4400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669" y="283532"/>
            <a:ext cx="839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ПРОГНОЗНОЕ ИЗМЕНЕНИЕ ПРОЦЕНТНЫХ СТАВОК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399235"/>
            <a:ext cx="8509000" cy="13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4113" y="283532"/>
            <a:ext cx="62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ПРОГНОЗНОЕ СОСТОЯНИЕ ПОРТФЕЛЕЙ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66"/>
            <a:ext cx="9144000" cy="437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783"/>
            <a:ext cx="9144000" cy="4403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2121" y="263444"/>
            <a:ext cx="462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ИСТОЧНИКИ ПРИБЫЛИ или УБЫТКОВ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45201"/>
            <a:ext cx="9144000" cy="439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26677" y="263444"/>
            <a:ext cx="636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ОЦЕНКА ЭФФЕКТИВНОСТИ УПРАВЛЕНИЯ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40379" y="175936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  <a:cs typeface="Microsoft Uighur" panose="02000000000000000000" pitchFamily="2" charset="-78"/>
              </a:rPr>
              <a:t>УПРАВЛЕНИЕ ЛИКВИДНОСТЬЮ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istral" panose="03090702030407020403" pitchFamily="66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09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843" y="137205"/>
            <a:ext cx="54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ПРОГНОЗНОЕ ДВИЖЕНИЕ ДЕНЕГ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25"/>
            <a:ext cx="9144000" cy="448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9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842" y="137205"/>
            <a:ext cx="744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УВЕДОМЛЕНИЯ О ДВИЖЕНИИ ДЕНЕГ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"/>
            <a:ext cx="9144000" cy="4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96263" y="664369"/>
            <a:ext cx="754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defTabSz="685800">
              <a:defRPr/>
            </a:pPr>
            <a:r>
              <a:rPr lang="en-US" altLang="en-US" sz="525" b="1" dirty="0">
                <a:solidFill>
                  <a:srgbClr val="FFFFFF"/>
                </a:solidFill>
              </a:rPr>
              <a:t>www.infostroy.com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843" y="137205"/>
            <a:ext cx="54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ЛИКВИДНОСТЬ АКТИВОВ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569"/>
            <a:ext cx="9144000" cy="440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5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40379" y="175936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  <a:cs typeface="Microsoft Uighur" panose="02000000000000000000" pitchFamily="2" charset="-78"/>
              </a:rPr>
              <a:t>ИНТЕГРАЦИЯ</a:t>
            </a:r>
          </a:p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  <a:cs typeface="Microsoft Uighur" panose="02000000000000000000" pitchFamily="2" charset="-78"/>
              </a:rPr>
              <a:t>С ПАССИВАМИ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istral" panose="03090702030407020403" pitchFamily="66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1503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7" y="0"/>
            <a:ext cx="7907131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1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2458565"/>
              </p:ext>
            </p:extLst>
          </p:nvPr>
        </p:nvGraphicFramePr>
        <p:xfrm>
          <a:off x="2130552" y="481400"/>
          <a:ext cx="8577072" cy="470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право 2"/>
          <p:cNvSpPr/>
          <p:nvPr/>
        </p:nvSpPr>
        <p:spPr>
          <a:xfrm rot="12413659">
            <a:off x="2864374" y="1417016"/>
            <a:ext cx="771638" cy="128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9427507">
            <a:off x="2858453" y="3459403"/>
            <a:ext cx="771638" cy="128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9797" y="4127899"/>
            <a:ext cx="375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Solvency Capital Requirement (SCR)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9797" y="685232"/>
            <a:ext cx="375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Liability Management (ALM)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31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banner_ru_contac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4649" r="1389" b="4937"/>
          <a:stretch/>
        </p:blipFill>
        <p:spPr>
          <a:xfrm>
            <a:off x="2" y="1523715"/>
            <a:ext cx="9143999" cy="248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7009" y="4494422"/>
            <a:ext cx="700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alibri"/>
                <a:cs typeface="Calibri"/>
              </a:rPr>
              <a:t>Все названия портфелей и цифры вымышлены </a:t>
            </a:r>
          </a:p>
          <a:p>
            <a:pPr algn="r"/>
            <a:r>
              <a:rPr lang="ru-RU" sz="1400" dirty="0" smtClean="0">
                <a:latin typeface="Calibri"/>
                <a:cs typeface="Calibri"/>
              </a:rPr>
              <a:t>Любые совпадения, имеющие место, носят случайный характер</a:t>
            </a:r>
            <a:endParaRPr lang="ru-RU" sz="1400" dirty="0">
              <a:latin typeface="Calibri"/>
              <a:cs typeface="Calibri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68364" y="291436"/>
            <a:ext cx="4132775" cy="870371"/>
            <a:chOff x="160809" y="388580"/>
            <a:chExt cx="4132775" cy="1160495"/>
          </a:xfrm>
        </p:grpSpPr>
        <p:sp>
          <p:nvSpPr>
            <p:cNvPr id="5" name="Название 1"/>
            <p:cNvSpPr txBox="1">
              <a:spLocks/>
            </p:cNvSpPr>
            <p:nvPr/>
          </p:nvSpPr>
          <p:spPr>
            <a:xfrm>
              <a:off x="160809" y="388580"/>
              <a:ext cx="3128094" cy="11604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9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72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GAMA</a:t>
              </a:r>
              <a:endParaRPr lang="ru-RU" sz="4400" dirty="0">
                <a:solidFill>
                  <a:schemeClr val="tx2"/>
                </a:solidFill>
              </a:endParaRPr>
            </a:p>
          </p:txBody>
        </p:sp>
        <p:sp>
          <p:nvSpPr>
            <p:cNvPr id="6" name="Название 1"/>
            <p:cNvSpPr txBox="1">
              <a:spLocks/>
            </p:cNvSpPr>
            <p:nvPr/>
          </p:nvSpPr>
          <p:spPr>
            <a:xfrm>
              <a:off x="3165689" y="639252"/>
              <a:ext cx="1127895" cy="85295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9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48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sz="48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RU</a:t>
              </a:r>
              <a:endParaRPr lang="ru-RU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712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40379" y="175936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  <a:cs typeface="Microsoft Uighur" panose="02000000000000000000" pitchFamily="2" charset="-78"/>
              </a:rPr>
              <a:t>УПРАВЛЕНИЕ АКТИВАМИ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istral" panose="03090702030407020403" pitchFamily="66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036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783"/>
            <a:ext cx="9144000" cy="4403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748" y="114357"/>
            <a:ext cx="462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МОНИТОРИНГ АКТИВОВ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48" y="114357"/>
            <a:ext cx="462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МОНИТОРИНГ АКТИВОВ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22"/>
            <a:ext cx="9143999" cy="452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48" y="114357"/>
            <a:ext cx="462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МОНИТОРИНГ АКТИВОВ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77"/>
            <a:ext cx="9144000" cy="45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783"/>
            <a:ext cx="9144000" cy="4403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48" y="114357"/>
            <a:ext cx="462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МОНИТОРИНГ АКТИВОВ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097"/>
            <a:ext cx="9144000" cy="439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748" y="114357"/>
            <a:ext cx="462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МОНИТОРИНГ АКТИВОВ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31262</TotalTime>
  <Words>180</Words>
  <Application>Microsoft Office PowerPoint</Application>
  <PresentationFormat>Экран (16:9)</PresentationFormat>
  <Paragraphs>97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Title</dc:title>
  <dc:creator>aim@infostroy.ru</dc:creator>
  <cp:lastModifiedBy>Дмитрий</cp:lastModifiedBy>
  <cp:revision>505</cp:revision>
  <cp:lastPrinted>2018-05-07T13:32:35Z</cp:lastPrinted>
  <dcterms:created xsi:type="dcterms:W3CDTF">2015-05-11T20:08:07Z</dcterms:created>
  <dcterms:modified xsi:type="dcterms:W3CDTF">2020-05-13T20:10:05Z</dcterms:modified>
</cp:coreProperties>
</file>